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465" r:id="rId3"/>
    <p:sldId id="462" r:id="rId5"/>
    <p:sldId id="490" r:id="rId6"/>
    <p:sldId id="492" r:id="rId7"/>
    <p:sldId id="493" r:id="rId8"/>
    <p:sldId id="494" r:id="rId9"/>
    <p:sldId id="495" r:id="rId10"/>
    <p:sldId id="496" r:id="rId11"/>
    <p:sldId id="497" r:id="rId12"/>
    <p:sldId id="498" r:id="rId13"/>
    <p:sldId id="499" r:id="rId14"/>
    <p:sldId id="500" r:id="rId15"/>
    <p:sldId id="501" r:id="rId16"/>
    <p:sldId id="502" r:id="rId17"/>
    <p:sldId id="503" r:id="rId18"/>
    <p:sldId id="504" r:id="rId19"/>
    <p:sldId id="505" r:id="rId20"/>
    <p:sldId id="506" r:id="rId21"/>
    <p:sldId id="507" r:id="rId22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2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冯 义斐" initials="冯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00"/>
    <a:srgbClr val="424650"/>
    <a:srgbClr val="FFFFFF"/>
    <a:srgbClr val="FF7C05"/>
    <a:srgbClr val="435164"/>
    <a:srgbClr val="FFC000"/>
    <a:srgbClr val="4B5975"/>
    <a:srgbClr val="E22A3C"/>
    <a:srgbClr val="F5F9F9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24" autoAdjust="0"/>
    <p:restoredTop sz="90613" autoAdjust="0"/>
  </p:normalViewPr>
  <p:slideViewPr>
    <p:cSldViewPr snapToGrid="0" showGuides="1">
      <p:cViewPr varScale="1">
        <p:scale>
          <a:sx n="85" d="100"/>
          <a:sy n="85" d="100"/>
        </p:scale>
        <p:origin x="302" y="58"/>
      </p:cViewPr>
      <p:guideLst>
        <p:guide orient="horz" pos="2178"/>
        <p:guide pos="7242"/>
        <p:guide pos="4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24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487B2-EFA4-4F9A-89E7-8FDEF8A09E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AC07D-8D07-4F8E-B724-D1AFD71A40B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36FB9-8B9B-4645-A598-56D528A684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25000"/>
              </a:lnSpc>
              <a:buFont typeface="+mj-lt"/>
              <a:buNone/>
            </a:pPr>
            <a:endParaRPr lang="zh-CN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F8152D9-5CC7-4E9D-A5C4-B9CCFF0E5EE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rgbClr val="3A3A3A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840093" y="2619154"/>
            <a:ext cx="3849370" cy="3547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D0D0D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1346220" y="1760715"/>
            <a:ext cx="2325606" cy="2006963"/>
          </a:xfrm>
          <a:custGeom>
            <a:avLst/>
            <a:gdLst>
              <a:gd name="connsiteX0" fmla="*/ 0 w 2325606"/>
              <a:gd name="connsiteY0" fmla="*/ 0 h 2006963"/>
              <a:gd name="connsiteX1" fmla="*/ 2325606 w 2325606"/>
              <a:gd name="connsiteY1" fmla="*/ 0 h 2006963"/>
              <a:gd name="connsiteX2" fmla="*/ 2325606 w 2325606"/>
              <a:gd name="connsiteY2" fmla="*/ 2006963 h 2006963"/>
              <a:gd name="connsiteX3" fmla="*/ 0 w 2325606"/>
              <a:gd name="connsiteY3" fmla="*/ 2006963 h 200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5606" h="2006963">
                <a:moveTo>
                  <a:pt x="0" y="0"/>
                </a:moveTo>
                <a:lnTo>
                  <a:pt x="2325606" y="0"/>
                </a:lnTo>
                <a:lnTo>
                  <a:pt x="2325606" y="2006963"/>
                </a:lnTo>
                <a:lnTo>
                  <a:pt x="0" y="20069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2"/>
          </p:nvPr>
        </p:nvSpPr>
        <p:spPr>
          <a:xfrm>
            <a:off x="3741536" y="1760719"/>
            <a:ext cx="4707855" cy="4066187"/>
          </a:xfrm>
          <a:custGeom>
            <a:avLst/>
            <a:gdLst>
              <a:gd name="connsiteX0" fmla="*/ 0 w 4707855"/>
              <a:gd name="connsiteY0" fmla="*/ 0 h 4066187"/>
              <a:gd name="connsiteX1" fmla="*/ 4707855 w 4707855"/>
              <a:gd name="connsiteY1" fmla="*/ 0 h 4066187"/>
              <a:gd name="connsiteX2" fmla="*/ 4707855 w 4707855"/>
              <a:gd name="connsiteY2" fmla="*/ 4066187 h 4066187"/>
              <a:gd name="connsiteX3" fmla="*/ 0 w 4707855"/>
              <a:gd name="connsiteY3" fmla="*/ 4066187 h 406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7855" h="4066187">
                <a:moveTo>
                  <a:pt x="0" y="0"/>
                </a:moveTo>
                <a:lnTo>
                  <a:pt x="4707855" y="0"/>
                </a:lnTo>
                <a:lnTo>
                  <a:pt x="4707855" y="4066187"/>
                </a:lnTo>
                <a:lnTo>
                  <a:pt x="0" y="40661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3"/>
          </p:nvPr>
        </p:nvSpPr>
        <p:spPr>
          <a:xfrm>
            <a:off x="8520194" y="3819944"/>
            <a:ext cx="2325606" cy="2006963"/>
          </a:xfrm>
          <a:custGeom>
            <a:avLst/>
            <a:gdLst>
              <a:gd name="connsiteX0" fmla="*/ 0 w 2325606"/>
              <a:gd name="connsiteY0" fmla="*/ 0 h 2006963"/>
              <a:gd name="connsiteX1" fmla="*/ 2325606 w 2325606"/>
              <a:gd name="connsiteY1" fmla="*/ 0 h 2006963"/>
              <a:gd name="connsiteX2" fmla="*/ 2325606 w 2325606"/>
              <a:gd name="connsiteY2" fmla="*/ 2006963 h 2006963"/>
              <a:gd name="connsiteX3" fmla="*/ 0 w 2325606"/>
              <a:gd name="connsiteY3" fmla="*/ 2006963 h 200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5606" h="2006963">
                <a:moveTo>
                  <a:pt x="0" y="0"/>
                </a:moveTo>
                <a:lnTo>
                  <a:pt x="2325606" y="0"/>
                </a:lnTo>
                <a:lnTo>
                  <a:pt x="2325606" y="2006963"/>
                </a:lnTo>
                <a:lnTo>
                  <a:pt x="0" y="20069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91C74C5-49C3-4B91-9805-E5C47E5A7A9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.xml"/><Relationship Id="rId3" Type="http://schemas.openxmlformats.org/officeDocument/2006/relationships/image" Target="../media/image2.png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/Users/双创中心/Desktop/学院东西/LOGO/05885bc6a9a6f34a674760ca90f98e2.png05885bc6a9a6f34a674760ca90f98e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1005" b="1005"/>
          <a:stretch>
            <a:fillRect/>
          </a:stretch>
        </p:blipFill>
        <p:spPr>
          <a:xfrm>
            <a:off x="300355" y="196215"/>
            <a:ext cx="537210" cy="525145"/>
          </a:xfrm>
          <a:prstGeom prst="rect">
            <a:avLst/>
          </a:prstGeom>
        </p:spPr>
      </p:pic>
      <p:sp>
        <p:nvSpPr>
          <p:cNvPr id="3" name="文本框 2" descr="7b0a20202020227461726765744d6f64756c65223a202270726f636573734f6e6c696e65466f6e7473220a7d0a"/>
          <p:cNvSpPr txBox="1"/>
          <p:nvPr/>
        </p:nvSpPr>
        <p:spPr>
          <a:xfrm>
            <a:off x="913130" y="196215"/>
            <a:ext cx="3223895" cy="460375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创新创业学院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78885" y="3227705"/>
            <a:ext cx="5362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项目名称：</a:t>
            </a:r>
            <a:endParaRPr lang="zh-CN" altLang="en-US" sz="2400" b="1"/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778885" y="3827145"/>
            <a:ext cx="5362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赛道及组别：</a:t>
            </a:r>
            <a:endParaRPr lang="zh-CN" altLang="en-US" sz="2400" b="1"/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3778885" y="4426585"/>
            <a:ext cx="5362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参赛类别：</a:t>
            </a:r>
            <a:endParaRPr lang="zh-CN" altLang="en-US" sz="2400" b="1"/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3778885" y="5026025"/>
            <a:ext cx="5362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汇报人：</a:t>
            </a:r>
            <a:endParaRPr lang="zh-CN" altLang="en-US" sz="2400" b="1"/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3778885" y="5625465"/>
            <a:ext cx="5362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日期：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商业模式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营销模式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盈利模式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项目合作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98566" y="243624"/>
            <a:ext cx="3383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股权结构与财务预测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5949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教育维度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5949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媒体报道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5949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社会价值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5949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未来展望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068281" y="3221774"/>
            <a:ext cx="153035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结</a:t>
            </a:r>
            <a:r>
              <a:rPr lang="en-US" altLang="zh-CN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语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C:/Users/双创中心/Desktop/学院东西/LOGO/05885bc6a9a6f34a674760ca90f98e2.png05885bc6a9a6f34a674760ca90f98e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1005" b="1005"/>
          <a:stretch>
            <a:fillRect/>
          </a:stretch>
        </p:blipFill>
        <p:spPr>
          <a:xfrm>
            <a:off x="300355" y="196215"/>
            <a:ext cx="537210" cy="525145"/>
          </a:xfrm>
          <a:prstGeom prst="rect">
            <a:avLst/>
          </a:prstGeom>
        </p:spPr>
      </p:pic>
      <p:sp>
        <p:nvSpPr>
          <p:cNvPr id="6" name="文本框 5" descr="7b0a20202020227461726765744d6f64756c65223a202270726f636573734f6e6c696e65466f6e7473220a7d0a"/>
          <p:cNvSpPr txBox="1"/>
          <p:nvPr>
            <p:custDataLst>
              <p:tags r:id="rId4"/>
            </p:custDataLst>
          </p:nvPr>
        </p:nvSpPr>
        <p:spPr>
          <a:xfrm>
            <a:off x="913130" y="196215"/>
            <a:ext cx="3223895" cy="460375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创新创业学院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项目背景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行业痛点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核心功能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应用案例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技术支撑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竞品分析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25236" y="243624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创新优势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868680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36336" y="243624"/>
            <a:ext cx="6939280" cy="5219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核心团队（学生、专家顾问以及合作伙伴）</a:t>
            </a:r>
            <a:endParaRPr lang="zh-CN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PP_MARK_KEY" val="ddcab3b9-8b92-4d44-aee8-188ce4431e40"/>
  <p:tag name="COMMONDATA" val="eyJoZGlkIjoiNGMwMDdhYTY4Mzc0ZjBkYjk4ZTQ4NGYxYTE5NTNjODUifQ=="/>
  <p:tag name="commondata" val="eyJoZGlkIjoiODlhMjlhOWExYjcwM2NhNTRmZWU3NGIzOTkwOWY2ZjA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bg1">
                <a:lumMod val="85000"/>
              </a:schemeClr>
            </a:gs>
            <a:gs pos="100000">
              <a:schemeClr val="bg1">
                <a:alpha val="0"/>
              </a:schemeClr>
            </a:gs>
          </a:gsLst>
          <a:lin ang="5400000" scaled="1"/>
        </a:gradFill>
        <a:ln w="12700" cap="flat" cmpd="sng" algn="ctr">
          <a:noFill/>
          <a:prstDash val="solid"/>
          <a:miter lim="800000"/>
        </a:ln>
      </a:spPr>
      <a:bodyPr rtlCol="0" anchor="ctr"/>
      <a:lstStyle>
        <a:defPPr marL="0" marR="0" indent="0" algn="l" defTabSz="4572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400" b="0" i="0" u="none" strike="noStrike" kern="0" cap="none" spc="0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Times New Roman" panose="02020603050405020304"/>
            <a:ea typeface="微软雅黑" panose="020B0503020204020204" charset="-122"/>
            <a:cs typeface="+mn-cs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WPS 演示</Application>
  <PresentationFormat>宽屏</PresentationFormat>
  <Paragraphs>50</Paragraphs>
  <Slides>19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等线</vt:lpstr>
      <vt:lpstr>Times New Roman</vt:lpstr>
      <vt:lpstr>Arial Unicode MS</vt:lpstr>
      <vt:lpstr>等线 Light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 Shipian</dc:creator>
  <cp:lastModifiedBy>Mr.ss</cp:lastModifiedBy>
  <cp:revision>1482</cp:revision>
  <dcterms:created xsi:type="dcterms:W3CDTF">2021-05-16T03:06:00Z</dcterms:created>
  <dcterms:modified xsi:type="dcterms:W3CDTF">2023-11-21T03:21:24Z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5EFD449D2AA44293B71CCF1217317ECF_13</vt:lpwstr>
  </property>
  <property fmtid="{D5CDD505-2E9C-101B-9397-08002B2CF9AE}" pid="3" name="KSOProductBuildVer">
    <vt:lpwstr>2052-12.1.0.15712</vt:lpwstr>
  </property>
</Properties>
</file>